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9" d="100"/>
          <a:sy n="169" d="100"/>
        </p:scale>
        <p:origin x="86" y="2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01782-1198-D580-C960-BFBB9845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31" y="3124136"/>
            <a:ext cx="1111023" cy="782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1473</Words>
  <Application>Microsoft Office PowerPoint</Application>
  <PresentationFormat>On-screen Show (16:9)</PresentationFormat>
  <Paragraphs>253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111</cp:revision>
  <dcterms:modified xsi:type="dcterms:W3CDTF">2024-09-30T07:28:51Z</dcterms:modified>
</cp:coreProperties>
</file>